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ccordion Black" charset="1" panose="00000500000000000000"/>
      <p:regular r:id="rId16"/>
    </p:embeddedFont>
    <p:embeddedFont>
      <p:font typeface="Helvetica World Bold" charset="1" panose="020B080004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004186" y="-2600674"/>
            <a:ext cx="14777046" cy="15720261"/>
          </a:xfrm>
          <a:custGeom>
            <a:avLst/>
            <a:gdLst/>
            <a:ahLst/>
            <a:cxnLst/>
            <a:rect r="r" b="b" t="t" l="l"/>
            <a:pathLst>
              <a:path h="15720261" w="14777046">
                <a:moveTo>
                  <a:pt x="0" y="0"/>
                </a:moveTo>
                <a:lnTo>
                  <a:pt x="14777045" y="0"/>
                </a:lnTo>
                <a:lnTo>
                  <a:pt x="14777045"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1443397"/>
            <a:ext cx="9315466" cy="1701255"/>
          </a:xfrm>
          <a:prstGeom prst="rect">
            <a:avLst/>
          </a:prstGeom>
        </p:spPr>
        <p:txBody>
          <a:bodyPr anchor="t" rtlCol="false" tIns="0" lIns="0" bIns="0" rIns="0">
            <a:spAutoFit/>
          </a:bodyPr>
          <a:lstStyle/>
          <a:p>
            <a:pPr algn="l">
              <a:lnSpc>
                <a:spcPts val="12443"/>
              </a:lnSpc>
              <a:spcBef>
                <a:spcPct val="0"/>
              </a:spcBef>
            </a:pPr>
            <a:r>
              <a:rPr lang="en-US" sz="8887">
                <a:solidFill>
                  <a:srgbClr val="000000"/>
                </a:solidFill>
                <a:latin typeface="Accordion Black"/>
                <a:ea typeface="Accordion Black"/>
                <a:cs typeface="Accordion Black"/>
                <a:sym typeface="Accordion Black"/>
              </a:rPr>
              <a:t>PRESENTATION</a:t>
            </a:r>
          </a:p>
        </p:txBody>
      </p:sp>
      <p:sp>
        <p:nvSpPr>
          <p:cNvPr name="TextBox 15" id="15"/>
          <p:cNvSpPr txBox="true"/>
          <p:nvPr/>
        </p:nvSpPr>
        <p:spPr>
          <a:xfrm rot="0">
            <a:off x="1028700" y="3549161"/>
            <a:ext cx="6646119" cy="669972"/>
          </a:xfrm>
          <a:prstGeom prst="rect">
            <a:avLst/>
          </a:prstGeom>
        </p:spPr>
        <p:txBody>
          <a:bodyPr anchor="t" rtlCol="false" tIns="0" lIns="0" bIns="0" rIns="0">
            <a:spAutoFit/>
          </a:bodyPr>
          <a:lstStyle/>
          <a:p>
            <a:pPr algn="l">
              <a:lnSpc>
                <a:spcPts val="5072"/>
              </a:lnSpc>
              <a:spcBef>
                <a:spcPct val="0"/>
              </a:spcBef>
            </a:pPr>
            <a:r>
              <a:rPr lang="en-US" b="true" sz="3623" spc="724">
                <a:solidFill>
                  <a:srgbClr val="000000"/>
                </a:solidFill>
                <a:latin typeface="Helvetica World Bold"/>
                <a:ea typeface="Helvetica World Bold"/>
                <a:cs typeface="Helvetica World Bold"/>
                <a:sym typeface="Helvetica World Bold"/>
              </a:rPr>
              <a:t>By Juliana Silva</a:t>
            </a:r>
          </a:p>
        </p:txBody>
      </p:sp>
      <p:sp>
        <p:nvSpPr>
          <p:cNvPr name="AutoShape 16" id="16"/>
          <p:cNvSpPr/>
          <p:nvPr/>
        </p:nvSpPr>
        <p:spPr>
          <a:xfrm>
            <a:off x="1028700" y="4756993"/>
            <a:ext cx="4852780" cy="0"/>
          </a:xfrm>
          <a:prstGeom prst="line">
            <a:avLst/>
          </a:prstGeom>
          <a:ln cap="rnd" w="762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95216" y="-2929365"/>
            <a:ext cx="15394984" cy="16377643"/>
          </a:xfrm>
          <a:custGeom>
            <a:avLst/>
            <a:gdLst/>
            <a:ahLst/>
            <a:cxnLst/>
            <a:rect r="r" b="b" t="t" l="l"/>
            <a:pathLst>
              <a:path h="16377643" w="15394984">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1859949"/>
            <a:ext cx="9705560" cy="2194318"/>
          </a:xfrm>
          <a:prstGeom prst="rect">
            <a:avLst/>
          </a:prstGeom>
        </p:spPr>
        <p:txBody>
          <a:bodyPr anchor="t" rtlCol="false" tIns="0" lIns="0" bIns="0" rIns="0">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THANK YOU</a:t>
            </a:r>
          </a:p>
        </p:txBody>
      </p:sp>
      <p:sp>
        <p:nvSpPr>
          <p:cNvPr name="AutoShape 15" id="15"/>
          <p:cNvSpPr/>
          <p:nvPr/>
        </p:nvSpPr>
        <p:spPr>
          <a:xfrm>
            <a:off x="1028700" y="4756993"/>
            <a:ext cx="4852780" cy="0"/>
          </a:xfrm>
          <a:prstGeom prst="line">
            <a:avLst/>
          </a:prstGeom>
          <a:ln cap="rnd" w="762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Background</a:t>
            </a:r>
          </a:p>
        </p:txBody>
      </p:sp>
      <p:sp>
        <p:nvSpPr>
          <p:cNvPr name="TextBox 15" id="15"/>
          <p:cNvSpPr txBox="true"/>
          <p:nvPr/>
        </p:nvSpPr>
        <p:spPr>
          <a:xfrm rot="0">
            <a:off x="1028700" y="2805719"/>
            <a:ext cx="9717646" cy="4737100"/>
          </a:xfrm>
          <a:prstGeom prst="rect">
            <a:avLst/>
          </a:prstGeom>
        </p:spPr>
        <p:txBody>
          <a:bodyPr anchor="t" rtlCol="false" tIns="0" lIns="0" bIns="0" rIns="0">
            <a:spAutoFit/>
          </a:bodyPr>
          <a:lstStyle/>
          <a:p>
            <a:pPr algn="l">
              <a:lnSpc>
                <a:spcPts val="3499"/>
              </a:lnSpc>
              <a:spcBef>
                <a:spcPct val="0"/>
              </a:spcBef>
            </a:pPr>
            <a:r>
              <a:rPr lang="en-US" sz="2499" b="true">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 Mauris et dignissim mauris. Duis ac tellus ultricies, sagittis velit ut, ornare felis. Praesent sollicitudin porta lacus id aliquam. Nullam id dapibus elit, eget finibus magna. Ut lobortis blandit felis vitae finibus. Aenean pellentesque sapien at ante efficitur, et commodo ligula ullamcorper. Lorem ipsum dolor sit amet, consectetur adipiscing elit. Quisque id augue a eros tempor venenatis.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Project Goal</a:t>
            </a:r>
          </a:p>
        </p:txBody>
      </p:sp>
      <p:sp>
        <p:nvSpPr>
          <p:cNvPr name="TextBox 15" id="15"/>
          <p:cNvSpPr txBox="true"/>
          <p:nvPr/>
        </p:nvSpPr>
        <p:spPr>
          <a:xfrm rot="0">
            <a:off x="1028700" y="2777144"/>
            <a:ext cx="10477520" cy="2060734"/>
          </a:xfrm>
          <a:prstGeom prst="rect">
            <a:avLst/>
          </a:prstGeom>
        </p:spPr>
        <p:txBody>
          <a:bodyPr anchor="t" rtlCol="false" tIns="0" lIns="0" bIns="0" rIns="0">
            <a:spAutoFit/>
          </a:bodyPr>
          <a:lstStyle/>
          <a:p>
            <a:pPr algn="l" marL="781290" indent="-390645" lvl="1">
              <a:lnSpc>
                <a:spcPts val="5066"/>
              </a:lnSpc>
              <a:buFont typeface="Arial"/>
              <a:buChar char="•"/>
            </a:pPr>
            <a:r>
              <a:rPr lang="en-US" b="true" sz="3618">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a:t>
            </a:r>
          </a:p>
        </p:txBody>
      </p:sp>
      <p:sp>
        <p:nvSpPr>
          <p:cNvPr name="TextBox 16" id="16"/>
          <p:cNvSpPr txBox="true"/>
          <p:nvPr/>
        </p:nvSpPr>
        <p:spPr>
          <a:xfrm rot="0">
            <a:off x="1028700" y="5265774"/>
            <a:ext cx="10477520" cy="2060734"/>
          </a:xfrm>
          <a:prstGeom prst="rect">
            <a:avLst/>
          </a:prstGeom>
        </p:spPr>
        <p:txBody>
          <a:bodyPr anchor="t" rtlCol="false" tIns="0" lIns="0" bIns="0" rIns="0">
            <a:spAutoFit/>
          </a:bodyPr>
          <a:lstStyle/>
          <a:p>
            <a:pPr algn="l" marL="781290" indent="-390645" lvl="1">
              <a:lnSpc>
                <a:spcPts val="5066"/>
              </a:lnSpc>
              <a:buFont typeface="Arial"/>
              <a:buChar char="•"/>
            </a:pPr>
            <a:r>
              <a:rPr lang="en-US" b="true" sz="3618">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Discussion</a:t>
            </a:r>
          </a:p>
        </p:txBody>
      </p:sp>
      <p:sp>
        <p:nvSpPr>
          <p:cNvPr name="TextBox 15" id="15"/>
          <p:cNvSpPr txBox="true"/>
          <p:nvPr/>
        </p:nvSpPr>
        <p:spPr>
          <a:xfrm rot="0">
            <a:off x="1028700" y="2755900"/>
            <a:ext cx="10477520" cy="4737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 Mauris et dignissim mauris. Duis ac tellus ultricies, sagittis velit ut, ornare felis. Praesent sollicitudin porta lacus id aliquam. Nullam id dapibus elit, eget finibus magna. Ut lobortis blandit felis vitae finibus. Aenean pellentesque sapien at ante efficitur, et commodo ligula ullamcorper. Lorem ipsum dolor sit amet, consectetur adipiscing elit. Quisque id augue a eros tempor venenatis.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144000" y="2517727"/>
            <a:ext cx="7150565" cy="5629445"/>
          </a:xfrm>
          <a:custGeom>
            <a:avLst/>
            <a:gdLst/>
            <a:ahLst/>
            <a:cxnLst/>
            <a:rect r="r" b="b" t="t" l="l"/>
            <a:pathLst>
              <a:path h="5629445" w="7150565">
                <a:moveTo>
                  <a:pt x="0" y="0"/>
                </a:moveTo>
                <a:lnTo>
                  <a:pt x="7150565" y="0"/>
                </a:lnTo>
                <a:lnTo>
                  <a:pt x="7150565" y="5629445"/>
                </a:lnTo>
                <a:lnTo>
                  <a:pt x="0" y="56294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Subject 1</a:t>
            </a:r>
          </a:p>
        </p:txBody>
      </p:sp>
      <p:sp>
        <p:nvSpPr>
          <p:cNvPr name="TextBox 16" id="16"/>
          <p:cNvSpPr txBox="true"/>
          <p:nvPr/>
        </p:nvSpPr>
        <p:spPr>
          <a:xfrm rot="0">
            <a:off x="1028700" y="2755900"/>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28700" y="5294349"/>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491225" y="2663082"/>
            <a:ext cx="7709404" cy="6125472"/>
          </a:xfrm>
          <a:custGeom>
            <a:avLst/>
            <a:gdLst/>
            <a:ahLst/>
            <a:cxnLst/>
            <a:rect r="r" b="b" t="t" l="l"/>
            <a:pathLst>
              <a:path h="6125472" w="7709404">
                <a:moveTo>
                  <a:pt x="0" y="0"/>
                </a:moveTo>
                <a:lnTo>
                  <a:pt x="7709404" y="0"/>
                </a:lnTo>
                <a:lnTo>
                  <a:pt x="7709404" y="6125472"/>
                </a:lnTo>
                <a:lnTo>
                  <a:pt x="0" y="61254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Subject 2</a:t>
            </a:r>
          </a:p>
        </p:txBody>
      </p:sp>
      <p:sp>
        <p:nvSpPr>
          <p:cNvPr name="TextBox 16" id="16"/>
          <p:cNvSpPr txBox="true"/>
          <p:nvPr/>
        </p:nvSpPr>
        <p:spPr>
          <a:xfrm rot="0">
            <a:off x="1028700" y="2755900"/>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28700" y="5294349"/>
            <a:ext cx="693064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63573" y="3124415"/>
            <a:ext cx="6278061" cy="4794156"/>
          </a:xfrm>
          <a:custGeom>
            <a:avLst/>
            <a:gdLst/>
            <a:ahLst/>
            <a:cxnLst/>
            <a:rect r="r" b="b" t="t" l="l"/>
            <a:pathLst>
              <a:path h="4794156" w="6278061">
                <a:moveTo>
                  <a:pt x="0" y="0"/>
                </a:moveTo>
                <a:lnTo>
                  <a:pt x="6278061" y="0"/>
                </a:lnTo>
                <a:lnTo>
                  <a:pt x="6278061" y="4794156"/>
                </a:lnTo>
                <a:lnTo>
                  <a:pt x="0" y="4794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Analysis</a:t>
            </a:r>
          </a:p>
        </p:txBody>
      </p:sp>
      <p:sp>
        <p:nvSpPr>
          <p:cNvPr name="TextBox 16" id="16"/>
          <p:cNvSpPr txBox="true"/>
          <p:nvPr/>
        </p:nvSpPr>
        <p:spPr>
          <a:xfrm rot="0">
            <a:off x="8135934" y="1982655"/>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8135934" y="5086471"/>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Result</a:t>
            </a:r>
          </a:p>
        </p:txBody>
      </p:sp>
      <p:sp>
        <p:nvSpPr>
          <p:cNvPr name="TextBox 15" id="15"/>
          <p:cNvSpPr txBox="true"/>
          <p:nvPr/>
        </p:nvSpPr>
        <p:spPr>
          <a:xfrm rot="0">
            <a:off x="1044142" y="2527987"/>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6" id="16"/>
          <p:cNvSpPr txBox="true"/>
          <p:nvPr/>
        </p:nvSpPr>
        <p:spPr>
          <a:xfrm rot="0">
            <a:off x="7288270" y="2527987"/>
            <a:ext cx="6221268" cy="28321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44142"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
        <p:nvSpPr>
          <p:cNvPr name="TextBox 18" id="18"/>
          <p:cNvSpPr txBox="true"/>
          <p:nvPr/>
        </p:nvSpPr>
        <p:spPr>
          <a:xfrm rot="0">
            <a:off x="7288270"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834535" y="3219969"/>
            <a:ext cx="5072198" cy="6038331"/>
          </a:xfrm>
          <a:custGeom>
            <a:avLst/>
            <a:gdLst/>
            <a:ahLst/>
            <a:cxnLst/>
            <a:rect r="r" b="b" t="t" l="l"/>
            <a:pathLst>
              <a:path h="6038331" w="5072198">
                <a:moveTo>
                  <a:pt x="0" y="0"/>
                </a:moveTo>
                <a:lnTo>
                  <a:pt x="5072198" y="0"/>
                </a:lnTo>
                <a:lnTo>
                  <a:pt x="5072198" y="6038331"/>
                </a:lnTo>
                <a:lnTo>
                  <a:pt x="0" y="6038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771525"/>
            <a:ext cx="6236709"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Conclusion</a:t>
            </a:r>
          </a:p>
        </p:txBody>
      </p:sp>
      <p:sp>
        <p:nvSpPr>
          <p:cNvPr name="TextBox 16" id="16"/>
          <p:cNvSpPr txBox="true"/>
          <p:nvPr/>
        </p:nvSpPr>
        <p:spPr>
          <a:xfrm rot="0">
            <a:off x="1044142" y="2879505"/>
            <a:ext cx="7790393" cy="23558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Curabitur purus urna, dignissim sed sapien in, ultrices auctor libero.</a:t>
            </a:r>
          </a:p>
        </p:txBody>
      </p:sp>
      <p:sp>
        <p:nvSpPr>
          <p:cNvPr name="TextBox 17" id="17"/>
          <p:cNvSpPr txBox="true"/>
          <p:nvPr/>
        </p:nvSpPr>
        <p:spPr>
          <a:xfrm rot="0">
            <a:off x="1044142" y="5631803"/>
            <a:ext cx="6221268" cy="187960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737373"/>
                </a:solidFill>
                <a:latin typeface="Helvetica World Bold"/>
                <a:ea typeface="Helvetica World Bold"/>
                <a:cs typeface="Helvetica World Bold"/>
                <a:sym typeface="Helvetica World Bold"/>
              </a:rPr>
              <a:t>Lorem ipsum dolor sit amet, consectetur adipiscing elit. Donec erat mauris, dictum ut felis ut, convallis ultricies ipsum.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DAG54ZyfY3o</dc:identifier>
  <dcterms:modified xsi:type="dcterms:W3CDTF">2011-08-01T06:04:30Z</dcterms:modified>
  <cp:revision>1</cp:revision>
  <dc:title>Black and Grey Monocrome Business Company Presentation</dc:title>
</cp:coreProperties>
</file>